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8" r:id="rId4"/>
  </p:sldMasterIdLst>
  <p:notesMasterIdLst>
    <p:notesMasterId r:id="rId9"/>
  </p:notesMasterIdLst>
  <p:sldIdLst>
    <p:sldId id="258" r:id="rId5"/>
    <p:sldId id="267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1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73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9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21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3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2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8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2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8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2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112" y="214657"/>
            <a:ext cx="7766936" cy="7732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 of Day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66930-1193-4AE8-BB76-033A15F934DF}"/>
              </a:ext>
            </a:extLst>
          </p:cNvPr>
          <p:cNvPicPr/>
          <p:nvPr/>
        </p:nvPicPr>
        <p:blipFill rotWithShape="1">
          <a:blip r:embed="rId2"/>
          <a:srcRect l="384" t="21627" r="79359" b="59022"/>
          <a:stretch/>
        </p:blipFill>
        <p:spPr bwMode="auto">
          <a:xfrm>
            <a:off x="10612676" y="5834429"/>
            <a:ext cx="1524704" cy="929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1E6145-973D-4D9D-8FDD-CE6DF10C39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88983"/>
            <a:ext cx="1034286" cy="10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6FF94-AFFE-4D6F-8B0F-2D983C624739}"/>
              </a:ext>
            </a:extLst>
          </p:cNvPr>
          <p:cNvPicPr/>
          <p:nvPr/>
        </p:nvPicPr>
        <p:blipFill rotWithShape="1">
          <a:blip r:embed="rId4"/>
          <a:srcRect l="6250" t="21652" r="34455" b="18234"/>
          <a:stretch/>
        </p:blipFill>
        <p:spPr bwMode="auto">
          <a:xfrm>
            <a:off x="1240381" y="948487"/>
            <a:ext cx="9320850" cy="5899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6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2FED-4335-4C0F-9535-3F96B0B2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56" y="0"/>
            <a:ext cx="8596668" cy="7255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AEEBE-37FC-4789-91B5-615CA3A9B1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703" y="460381"/>
            <a:ext cx="1100961" cy="11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0340-144B-44DF-864E-7A3BEB7CC877}"/>
              </a:ext>
            </a:extLst>
          </p:cNvPr>
          <p:cNvPicPr/>
          <p:nvPr/>
        </p:nvPicPr>
        <p:blipFill rotWithShape="1">
          <a:blip r:embed="rId3"/>
          <a:srcRect l="384" t="21627" r="79359" b="59022"/>
          <a:stretch/>
        </p:blipFill>
        <p:spPr bwMode="auto">
          <a:xfrm>
            <a:off x="10340346" y="5672806"/>
            <a:ext cx="1524704" cy="929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70487-DD05-4516-8892-D98E118E8F70}"/>
              </a:ext>
            </a:extLst>
          </p:cNvPr>
          <p:cNvPicPr/>
          <p:nvPr/>
        </p:nvPicPr>
        <p:blipFill rotWithShape="1">
          <a:blip r:embed="rId4"/>
          <a:srcRect l="32692" t="10541" r="33334" b="10541"/>
          <a:stretch/>
        </p:blipFill>
        <p:spPr bwMode="auto">
          <a:xfrm>
            <a:off x="2346550" y="725558"/>
            <a:ext cx="4928893" cy="604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44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2FED-4335-4C0F-9535-3F96B0B2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24" y="0"/>
            <a:ext cx="8596668" cy="64868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dirty="0"/>
              <a:t>Day 2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AEEBE-37FC-4789-91B5-615CA3A9B1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703" y="460381"/>
            <a:ext cx="1100961" cy="11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0340-144B-44DF-864E-7A3BEB7CC877}"/>
              </a:ext>
            </a:extLst>
          </p:cNvPr>
          <p:cNvPicPr/>
          <p:nvPr/>
        </p:nvPicPr>
        <p:blipFill rotWithShape="1">
          <a:blip r:embed="rId3"/>
          <a:srcRect l="384" t="21627" r="79359" b="59022"/>
          <a:stretch/>
        </p:blipFill>
        <p:spPr bwMode="auto">
          <a:xfrm>
            <a:off x="10340346" y="5672806"/>
            <a:ext cx="1524704" cy="929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2A0BF-66D6-45F7-ADFE-14CA89D77DC3}"/>
              </a:ext>
            </a:extLst>
          </p:cNvPr>
          <p:cNvPicPr/>
          <p:nvPr/>
        </p:nvPicPr>
        <p:blipFill rotWithShape="1">
          <a:blip r:embed="rId4"/>
          <a:srcRect l="14103" t="18015" r="16667" b="557"/>
          <a:stretch/>
        </p:blipFill>
        <p:spPr bwMode="auto">
          <a:xfrm>
            <a:off x="2726421" y="648685"/>
            <a:ext cx="4203673" cy="6132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653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2FED-4335-4C0F-9535-3F96B0B2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56" y="235898"/>
            <a:ext cx="8596668" cy="8539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 for attending!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AEEBE-37FC-4789-91B5-615CA3A9B1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703" y="460381"/>
            <a:ext cx="1100961" cy="11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0340-144B-44DF-864E-7A3BEB7CC877}"/>
              </a:ext>
            </a:extLst>
          </p:cNvPr>
          <p:cNvPicPr/>
          <p:nvPr/>
        </p:nvPicPr>
        <p:blipFill rotWithShape="1">
          <a:blip r:embed="rId3"/>
          <a:srcRect l="384" t="21627" r="79359" b="59022"/>
          <a:stretch/>
        </p:blipFill>
        <p:spPr bwMode="auto">
          <a:xfrm>
            <a:off x="10340346" y="5672806"/>
            <a:ext cx="1524704" cy="929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C0116-9289-4ABD-B981-6F12726D6A2F}"/>
              </a:ext>
            </a:extLst>
          </p:cNvPr>
          <p:cNvSpPr txBox="1"/>
          <p:nvPr/>
        </p:nvSpPr>
        <p:spPr>
          <a:xfrm>
            <a:off x="124807" y="1116595"/>
            <a:ext cx="5412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Feedback is appreciated!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did you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would you like more of?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could we improve?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B6B9F-01AB-442D-8F4B-FB7C77464B56}"/>
              </a:ext>
            </a:extLst>
          </p:cNvPr>
          <p:cNvSpPr txBox="1"/>
          <p:nvPr/>
        </p:nvSpPr>
        <p:spPr>
          <a:xfrm>
            <a:off x="5037991" y="1116595"/>
            <a:ext cx="4451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 with others (Attendees, FDSOA,FAMA)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 with Sponsors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1B6DC-3410-4621-8F1C-E8FE1BCEF2D1}"/>
              </a:ext>
            </a:extLst>
          </p:cNvPr>
          <p:cNvPicPr/>
          <p:nvPr/>
        </p:nvPicPr>
        <p:blipFill rotWithShape="1">
          <a:blip r:embed="rId4"/>
          <a:srcRect l="6250" t="21652" r="34455" b="18234"/>
          <a:stretch/>
        </p:blipFill>
        <p:spPr bwMode="auto">
          <a:xfrm>
            <a:off x="1757311" y="2251295"/>
            <a:ext cx="6760523" cy="4467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831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Conclusion of Day 1</vt:lpstr>
      <vt:lpstr>Day 1</vt:lpstr>
      <vt:lpstr> Day 2 Program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2021-02-17T22:49:15Z</dcterms:created>
  <dcterms:modified xsi:type="dcterms:W3CDTF">2021-05-18T18:30:00Z</dcterms:modified>
</cp:coreProperties>
</file>